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5243175" cy="10158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02"/>
    <p:restoredTop sz="96327"/>
  </p:normalViewPr>
  <p:slideViewPr>
    <p:cSldViewPr snapToGrid="0" snapToObjects="1">
      <p:cViewPr>
        <p:scale>
          <a:sx n="49" d="100"/>
          <a:sy n="49" d="100"/>
        </p:scale>
        <p:origin x="45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655C084-9CE7-194E-8815-EA95407F833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621588" cy="10158413"/>
          </a:xfrm>
        </p:spPr>
        <p:txBody>
          <a:bodyPr anchor="ctr" anchorCtr="1"/>
          <a:lstStyle>
            <a:lvl1pPr algn="ctr">
              <a:buNone/>
              <a:defRPr/>
            </a:lvl1pPr>
          </a:lstStyle>
          <a:p>
            <a:r>
              <a:rPr lang="en-US" dirty="0"/>
              <a:t>Place phot here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55B96A71-11F3-5645-9774-A9E4429F7E7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621587" y="0"/>
            <a:ext cx="7621588" cy="10158413"/>
          </a:xfrm>
        </p:spPr>
        <p:txBody>
          <a:bodyPr anchor="ctr" anchorCtr="1"/>
          <a:lstStyle>
            <a:lvl1pPr algn="ctr">
              <a:buNone/>
              <a:defRPr/>
            </a:lvl1pPr>
          </a:lstStyle>
          <a:p>
            <a:r>
              <a:rPr lang="en-US" dirty="0"/>
              <a:t>Place phot here</a:t>
            </a:r>
          </a:p>
        </p:txBody>
      </p:sp>
    </p:spTree>
    <p:extLst>
      <p:ext uri="{BB962C8B-B14F-4D97-AF65-F5344CB8AC3E}">
        <p14:creationId xmlns:p14="http://schemas.microsoft.com/office/powerpoint/2010/main" val="163542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540844"/>
            <a:ext cx="13147238" cy="1963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2704207"/>
            <a:ext cx="13147238" cy="6445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9415346"/>
            <a:ext cx="3429714" cy="540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1EED7-0096-4A4F-8EB9-B520EB05BA0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9415346"/>
            <a:ext cx="5144572" cy="540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9415346"/>
            <a:ext cx="3429714" cy="540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72332-4B94-B241-BD09-A79A5018C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1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354501" rtl="0" eaLnBrk="1" latinLnBrk="0" hangingPunct="1">
        <a:lnSpc>
          <a:spcPct val="90000"/>
        </a:lnSpc>
        <a:spcBef>
          <a:spcPct val="0"/>
        </a:spcBef>
        <a:buNone/>
        <a:defRPr sz="65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8625" indent="-338625" algn="l" defTabSz="1354501" rtl="0" eaLnBrk="1" latinLnBrk="0" hangingPunct="1">
        <a:lnSpc>
          <a:spcPct val="90000"/>
        </a:lnSpc>
        <a:spcBef>
          <a:spcPts val="1481"/>
        </a:spcBef>
        <a:buFont typeface="Arial" panose="020B0604020202020204" pitchFamily="34" charset="0"/>
        <a:buChar char="•"/>
        <a:defRPr sz="4148" kern="1200">
          <a:solidFill>
            <a:schemeClr val="tx1"/>
          </a:solidFill>
          <a:latin typeface="+mn-lt"/>
          <a:ea typeface="+mn-ea"/>
          <a:cs typeface="+mn-cs"/>
        </a:defRPr>
      </a:lvl1pPr>
      <a:lvl2pPr marL="1015876" indent="-338625" algn="l" defTabSz="1354501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3555" kern="1200">
          <a:solidFill>
            <a:schemeClr val="tx1"/>
          </a:solidFill>
          <a:latin typeface="+mn-lt"/>
          <a:ea typeface="+mn-ea"/>
          <a:cs typeface="+mn-cs"/>
        </a:defRPr>
      </a:lvl2pPr>
      <a:lvl3pPr marL="1693126" indent="-338625" algn="l" defTabSz="1354501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963" kern="1200">
          <a:solidFill>
            <a:schemeClr val="tx1"/>
          </a:solidFill>
          <a:latin typeface="+mn-lt"/>
          <a:ea typeface="+mn-ea"/>
          <a:cs typeface="+mn-cs"/>
        </a:defRPr>
      </a:lvl3pPr>
      <a:lvl4pPr marL="2370376" indent="-338625" algn="l" defTabSz="1354501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4pPr>
      <a:lvl5pPr marL="3047627" indent="-338625" algn="l" defTabSz="1354501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5pPr>
      <a:lvl6pPr marL="3724877" indent="-338625" algn="l" defTabSz="1354501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4402127" indent="-338625" algn="l" defTabSz="1354501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5079378" indent="-338625" algn="l" defTabSz="1354501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756628" indent="-338625" algn="l" defTabSz="1354501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4501" rtl="0" eaLnBrk="1" latinLnBrk="0" hangingPunct="1">
        <a:defRPr sz="2666" kern="1200">
          <a:solidFill>
            <a:schemeClr val="tx1"/>
          </a:solidFill>
          <a:latin typeface="+mn-lt"/>
          <a:ea typeface="+mn-ea"/>
          <a:cs typeface="+mn-cs"/>
        </a:defRPr>
      </a:lvl1pPr>
      <a:lvl2pPr marL="677250" algn="l" defTabSz="1354501" rtl="0" eaLnBrk="1" latinLnBrk="0" hangingPunct="1">
        <a:defRPr sz="2666" kern="1200">
          <a:solidFill>
            <a:schemeClr val="tx1"/>
          </a:solidFill>
          <a:latin typeface="+mn-lt"/>
          <a:ea typeface="+mn-ea"/>
          <a:cs typeface="+mn-cs"/>
        </a:defRPr>
      </a:lvl2pPr>
      <a:lvl3pPr marL="1354501" algn="l" defTabSz="1354501" rtl="0" eaLnBrk="1" latinLnBrk="0" hangingPunct="1">
        <a:defRPr sz="2666" kern="1200">
          <a:solidFill>
            <a:schemeClr val="tx1"/>
          </a:solidFill>
          <a:latin typeface="+mn-lt"/>
          <a:ea typeface="+mn-ea"/>
          <a:cs typeface="+mn-cs"/>
        </a:defRPr>
      </a:lvl3pPr>
      <a:lvl4pPr marL="2031751" algn="l" defTabSz="1354501" rtl="0" eaLnBrk="1" latinLnBrk="0" hangingPunct="1">
        <a:defRPr sz="2666" kern="1200">
          <a:solidFill>
            <a:schemeClr val="tx1"/>
          </a:solidFill>
          <a:latin typeface="+mn-lt"/>
          <a:ea typeface="+mn-ea"/>
          <a:cs typeface="+mn-cs"/>
        </a:defRPr>
      </a:lvl4pPr>
      <a:lvl5pPr marL="2709001" algn="l" defTabSz="1354501" rtl="0" eaLnBrk="1" latinLnBrk="0" hangingPunct="1">
        <a:defRPr sz="2666" kern="1200">
          <a:solidFill>
            <a:schemeClr val="tx1"/>
          </a:solidFill>
          <a:latin typeface="+mn-lt"/>
          <a:ea typeface="+mn-ea"/>
          <a:cs typeface="+mn-cs"/>
        </a:defRPr>
      </a:lvl5pPr>
      <a:lvl6pPr marL="3386252" algn="l" defTabSz="1354501" rtl="0" eaLnBrk="1" latinLnBrk="0" hangingPunct="1"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4063502" algn="l" defTabSz="1354501" rtl="0" eaLnBrk="1" latinLnBrk="0" hangingPunct="1"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740753" algn="l" defTabSz="1354501" rtl="0" eaLnBrk="1" latinLnBrk="0" hangingPunct="1"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418003" algn="l" defTabSz="1354501" rtl="0" eaLnBrk="1" latinLnBrk="0" hangingPunct="1"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4AB55EB4-88FA-4E32-81A7-660CE170984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24874" r="24874"/>
          <a:stretch>
            <a:fillRect/>
          </a:stretch>
        </p:blipFill>
        <p:spPr/>
      </p:pic>
      <p:pic>
        <p:nvPicPr>
          <p:cNvPr id="11" name="Picture Placeholder 10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E9DF99B2-9AA7-4AA5-B56B-638E808535C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l="1232" r="12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30728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Samuel Reed</dc:creator>
  <cp:lastModifiedBy>Rachel Appiah Kubi</cp:lastModifiedBy>
  <cp:revision>4</cp:revision>
  <dcterms:created xsi:type="dcterms:W3CDTF">2020-09-29T01:19:55Z</dcterms:created>
  <dcterms:modified xsi:type="dcterms:W3CDTF">2020-11-23T21:29:03Z</dcterms:modified>
</cp:coreProperties>
</file>