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02"/>
    <p:restoredTop sz="96327"/>
  </p:normalViewPr>
  <p:slideViewPr>
    <p:cSldViewPr snapToGrid="0" snapToObjects="1">
      <p:cViewPr>
        <p:scale>
          <a:sx n="49" d="100"/>
          <a:sy n="49" d="100"/>
        </p:scale>
        <p:origin x="4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55C084-9CE7-194E-8815-EA95407F83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621588" cy="10158413"/>
          </a:xfrm>
        </p:spPr>
        <p:txBody>
          <a:bodyPr anchor="ctr" anchorCtr="1"/>
          <a:lstStyle>
            <a:lvl1pPr algn="ctr">
              <a:buNone/>
              <a:defRPr/>
            </a:lvl1pPr>
          </a:lstStyle>
          <a:p>
            <a:r>
              <a:rPr lang="en-US" dirty="0"/>
              <a:t>Place phot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55B96A71-11F3-5645-9774-A9E4429F7E7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21587" y="0"/>
            <a:ext cx="7621588" cy="10158413"/>
          </a:xfrm>
        </p:spPr>
        <p:txBody>
          <a:bodyPr anchor="ctr" anchorCtr="1"/>
          <a:lstStyle>
            <a:lvl1pPr algn="ctr">
              <a:buNone/>
              <a:defRPr/>
            </a:lvl1pPr>
          </a:lstStyle>
          <a:p>
            <a:r>
              <a:rPr lang="en-US" dirty="0"/>
              <a:t>Place phot here</a:t>
            </a:r>
          </a:p>
        </p:txBody>
      </p:sp>
    </p:spTree>
    <p:extLst>
      <p:ext uri="{BB962C8B-B14F-4D97-AF65-F5344CB8AC3E}">
        <p14:creationId xmlns:p14="http://schemas.microsoft.com/office/powerpoint/2010/main" val="16354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540844"/>
            <a:ext cx="13147238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704207"/>
            <a:ext cx="13147238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9415346"/>
            <a:ext cx="342971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EED7-0096-4A4F-8EB9-B520EB05BA0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9415346"/>
            <a:ext cx="5144572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9415346"/>
            <a:ext cx="342971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2332-4B94-B241-BD09-A79A5018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1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354501" rtl="0" eaLnBrk="1" latinLnBrk="0" hangingPunct="1">
        <a:lnSpc>
          <a:spcPct val="90000"/>
        </a:lnSpc>
        <a:spcBef>
          <a:spcPct val="0"/>
        </a:spcBef>
        <a:buNone/>
        <a:defRPr sz="65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625" indent="-338625" algn="l" defTabSz="1354501" rtl="0" eaLnBrk="1" latinLnBrk="0" hangingPunct="1">
        <a:lnSpc>
          <a:spcPct val="90000"/>
        </a:lnSpc>
        <a:spcBef>
          <a:spcPts val="1481"/>
        </a:spcBef>
        <a:buFont typeface="Arial" panose="020B0604020202020204" pitchFamily="34" charset="0"/>
        <a:buChar char="•"/>
        <a:defRPr sz="4148" kern="1200">
          <a:solidFill>
            <a:schemeClr val="tx1"/>
          </a:solidFill>
          <a:latin typeface="+mn-lt"/>
          <a:ea typeface="+mn-ea"/>
          <a:cs typeface="+mn-cs"/>
        </a:defRPr>
      </a:lvl1pPr>
      <a:lvl2pPr marL="10158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2pPr>
      <a:lvl3pPr marL="169312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23703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30476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72487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4021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507937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75662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1pPr>
      <a:lvl2pPr marL="67725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3545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3pPr>
      <a:lvl4pPr marL="203175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090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8625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06350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74075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41800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4AB55EB4-88FA-4E32-81A7-660CE170984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4874" r="24874"/>
          <a:stretch>
            <a:fillRect/>
          </a:stretch>
        </p:blipFill>
        <p:spPr/>
      </p:pic>
      <p:pic>
        <p:nvPicPr>
          <p:cNvPr id="11" name="Picture Placeholder 10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E9DF99B2-9AA7-4AA5-B56B-638E808535C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l="1232" r="12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072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Reed</dc:creator>
  <cp:lastModifiedBy>Rachel Appiah Kubi</cp:lastModifiedBy>
  <cp:revision>4</cp:revision>
  <dcterms:created xsi:type="dcterms:W3CDTF">2020-09-29T01:19:55Z</dcterms:created>
  <dcterms:modified xsi:type="dcterms:W3CDTF">2020-11-23T21:29:03Z</dcterms:modified>
</cp:coreProperties>
</file>